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650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2DB669-485C-4B69-9BFA-634D3A849FC4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4897D9-2321-4EA3-B77C-F5848DCCA29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EFB23A-2E11-4E7D-86BB-664F78D3933C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4302EF-5736-49A3-9E91-2A535241FD9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68CF-8EE1-4A67-A798-BE1314DF7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7D58-BE72-443E-B57C-6DD21970A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4052-252B-42A7-BF00-C14408535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B4BE-2D12-4549-B6D8-3B2BF1392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6C4F-E12D-4E50-BD89-13FDD517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647E-D401-4E85-8290-B64CCEC95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09AB-AC00-429D-B027-4059C5F2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5065EF9-F4BD-4135-82FC-ED71CCE30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2FB43C-BE3F-4E1A-B5A4-26DB58792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368300" y="2882900"/>
          <a:ext cx="2217738" cy="3138488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6" name="Group 44"/>
          <p:cNvGraphicFramePr>
            <a:graphicFrameLocks noGrp="1"/>
          </p:cNvGraphicFramePr>
          <p:nvPr/>
        </p:nvGraphicFramePr>
        <p:xfrm>
          <a:off x="458788" y="5668963"/>
          <a:ext cx="5940425" cy="3202623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P.Cvirkos – Miškininkų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prolongation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0,3849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0,04Km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89217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45"/>
          <p:cNvPicPr>
            <a:picLocks noChangeAspect="1" noChangeArrowheads="1"/>
          </p:cNvPicPr>
          <p:nvPr/>
        </p:nvPicPr>
        <p:blipFill>
          <a:blip r:embed="rId5" cstate="print"/>
          <a:srcRect l="2118" t="11919" r="60371" b="11098"/>
          <a:stretch>
            <a:fillRect/>
          </a:stretch>
        </p:blipFill>
        <p:spPr bwMode="auto">
          <a:xfrm>
            <a:off x="3473450" y="3422650"/>
            <a:ext cx="25939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4238625" y="4638675"/>
            <a:ext cx="46038" cy="223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878263" y="4638675"/>
            <a:ext cx="360362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78263" y="4683125"/>
            <a:ext cx="46037" cy="225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24300" y="4862513"/>
            <a:ext cx="360363" cy="4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81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150</cp:revision>
  <dcterms:created xsi:type="dcterms:W3CDTF">2006-08-16T00:00:00Z</dcterms:created>
  <dcterms:modified xsi:type="dcterms:W3CDTF">2015-06-15T08:51:43Z</dcterms:modified>
</cp:coreProperties>
</file>